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512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33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71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83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320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51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319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91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707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179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074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694FC-0159-4A3C-A45D-E389BD9BAD74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E3CD5-EFB3-49C2-82F0-2A614CF32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49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605889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  добрый друг – Светофор!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780" y="1453060"/>
            <a:ext cx="3960440" cy="4568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766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8416" y="692696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sz="2800" dirty="0" smtClean="0"/>
              <a:t>:</a:t>
            </a:r>
          </a:p>
          <a:p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209010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 </a:t>
            </a:r>
            <a:r>
              <a:rPr lang="ru-RU" sz="2400" b="1" dirty="0" smtClean="0"/>
              <a:t>-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познакомить учащихся с необходимостью  знания сигналов светофора ;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познакомить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учащимся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светофором и значениями его сигналов,    последовательностью их расположения;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8416" y="3212976"/>
            <a:ext cx="87340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переходить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дорогу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зелёный сигнал светофора 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дисциплинированными пешеходами на дороге;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научить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безопасному поведению на улице, при переходе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дороги;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устную речь, обогащать словарь, развивать психические процессы (память, внимание, мышление</a:t>
            </a:r>
            <a:r>
              <a:rPr lang="ru-RU" sz="2400" b="1" dirty="0"/>
              <a:t>).</a:t>
            </a:r>
            <a:br>
              <a:rPr lang="ru-RU" sz="2400" b="1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16104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3905" y="322856"/>
            <a:ext cx="82809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мы поговорим  о светофорах и его сигналах.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светофора три сигнала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расный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Жёлтый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елёный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63688" y="4110064"/>
            <a:ext cx="133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«свет»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83189" y="5773906"/>
            <a:ext cx="392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« Несущий свет»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974143" y="3380478"/>
            <a:ext cx="1080120" cy="842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557808" y="1615518"/>
            <a:ext cx="76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ветофор  регулирует движение транспорта и пешеходов на  дороге.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362341" y="2938635"/>
            <a:ext cx="18662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14880" y="2254942"/>
            <a:ext cx="3159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значит слово – Светофор?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4263" y="4479396"/>
            <a:ext cx="1966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форос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«несущий»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3199001" y="3460870"/>
            <a:ext cx="792088" cy="9862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769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124744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светофор был установлен в 1868 году в Лондоне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газовым, управлялся вручную и имел два семафорных крыла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 него были красные и зелёные стёкла. Полицейский сам «открывал» и «закрывал» фонарь, который работал на газе. Электрические светофоры впервые появились в Америке. И тоже имели два сигнала – красный и зелёный. Жёлтый сигнал светофора заменял полицейский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свисток.</a:t>
            </a:r>
            <a:endParaRPr lang="ru-RU" dirty="0"/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0258" y="2852936"/>
            <a:ext cx="82882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Желтый цвет появился лишь в 1918 году.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1920 году трехцветные светофоры с использованием жёлтого сигнала были установлены в Детройте и Нью – Йорке.  Авторами изобретений были соответственно Уильям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Поттс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и Джон  Харрис.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первый светофор появился в 1924 году.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4209" y="4653136"/>
            <a:ext cx="8288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 всех сторон на них были три цветных стекла, а по ним медленно ползла большая чёрная стрелка. Такие светофоры были неудобны. Перекрёсток свободен, а ты жди, пока стрелка доползёт до зелёного цвета. Современные светофоры – намного удобные. В Москве такой светофор появился в 1930 году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58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ppt4web.ru/images/4134/62379/310/img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4392488" cy="453650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987824" y="317626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светофор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/>
          <p:cNvGrpSpPr>
            <a:grpSpLocks/>
          </p:cNvGrpSpPr>
          <p:nvPr/>
        </p:nvGrpSpPr>
        <p:grpSpPr bwMode="auto">
          <a:xfrm>
            <a:off x="4875774" y="1616759"/>
            <a:ext cx="4088713" cy="4638327"/>
            <a:chOff x="250825" y="620713"/>
            <a:chExt cx="3889375" cy="5113337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339975" y="1557338"/>
              <a:ext cx="287338" cy="417671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9" name="Группа 8"/>
            <p:cNvGrpSpPr>
              <a:grpSpLocks/>
            </p:cNvGrpSpPr>
            <p:nvPr/>
          </p:nvGrpSpPr>
          <p:grpSpPr bwMode="auto">
            <a:xfrm>
              <a:off x="250825" y="620713"/>
              <a:ext cx="3889375" cy="4103687"/>
              <a:chOff x="250825" y="620713"/>
              <a:chExt cx="3889375" cy="4103687"/>
            </a:xfrm>
          </p:grpSpPr>
          <p:sp>
            <p:nvSpPr>
              <p:cNvPr id="10" name="Oval 6"/>
              <p:cNvSpPr>
                <a:spLocks noChangeArrowheads="1"/>
              </p:cNvSpPr>
              <p:nvPr/>
            </p:nvSpPr>
            <p:spPr bwMode="auto">
              <a:xfrm>
                <a:off x="2339975" y="1484313"/>
                <a:ext cx="360363" cy="144462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 rot="20584350" flipH="1">
                <a:off x="2479675" y="1741488"/>
                <a:ext cx="1657350" cy="6985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 rot="1375964" flipH="1">
                <a:off x="2484438" y="2276475"/>
                <a:ext cx="1441450" cy="7143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/>
            </p:nvSpPr>
            <p:spPr bwMode="auto">
              <a:xfrm rot="1634926" flipH="1" flipV="1">
                <a:off x="1258888" y="1700213"/>
                <a:ext cx="1441450" cy="73025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 rot="1251268">
                <a:off x="1258888" y="1341438"/>
                <a:ext cx="215900" cy="142875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5" name="Oval 15"/>
              <p:cNvSpPr>
                <a:spLocks noChangeArrowheads="1"/>
              </p:cNvSpPr>
              <p:nvPr/>
            </p:nvSpPr>
            <p:spPr bwMode="auto">
              <a:xfrm>
                <a:off x="250825" y="620713"/>
                <a:ext cx="1152525" cy="108108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6" name="Oval 16"/>
              <p:cNvSpPr>
                <a:spLocks noChangeArrowheads="1"/>
              </p:cNvSpPr>
              <p:nvPr/>
            </p:nvSpPr>
            <p:spPr bwMode="auto">
              <a:xfrm>
                <a:off x="395288" y="765175"/>
                <a:ext cx="865187" cy="79216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7" name="Rectangle 19"/>
              <p:cNvSpPr>
                <a:spLocks noChangeArrowheads="1"/>
              </p:cNvSpPr>
              <p:nvPr/>
            </p:nvSpPr>
            <p:spPr bwMode="auto">
              <a:xfrm rot="17135852" flipH="1">
                <a:off x="1654969" y="2674144"/>
                <a:ext cx="1441450" cy="7143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8" name="Rectangle 14"/>
              <p:cNvSpPr>
                <a:spLocks noChangeArrowheads="1"/>
              </p:cNvSpPr>
              <p:nvPr/>
            </p:nvSpPr>
            <p:spPr bwMode="auto">
              <a:xfrm rot="6733473" flipH="1">
                <a:off x="2084388" y="3252787"/>
                <a:ext cx="215900" cy="136525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9" name="Oval 17"/>
              <p:cNvSpPr>
                <a:spLocks noChangeArrowheads="1"/>
              </p:cNvSpPr>
              <p:nvPr/>
            </p:nvSpPr>
            <p:spPr bwMode="auto">
              <a:xfrm>
                <a:off x="1331913" y="3284538"/>
                <a:ext cx="1152525" cy="108108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0" name="Oval 18"/>
              <p:cNvSpPr>
                <a:spLocks noChangeArrowheads="1"/>
              </p:cNvSpPr>
              <p:nvPr/>
            </p:nvSpPr>
            <p:spPr bwMode="auto">
              <a:xfrm>
                <a:off x="1476375" y="3429000"/>
                <a:ext cx="865188" cy="792163"/>
              </a:xfrm>
              <a:prstGeom prst="ellipse">
                <a:avLst/>
              </a:prstGeom>
              <a:solidFill>
                <a:srgbClr val="3399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1" name="Oval 20"/>
              <p:cNvSpPr>
                <a:spLocks noChangeArrowheads="1"/>
              </p:cNvSpPr>
              <p:nvPr/>
            </p:nvSpPr>
            <p:spPr bwMode="auto">
              <a:xfrm>
                <a:off x="2484438" y="1916113"/>
                <a:ext cx="142875" cy="14287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2" name="Oval 23"/>
              <p:cNvSpPr>
                <a:spLocks noChangeArrowheads="1"/>
              </p:cNvSpPr>
              <p:nvPr/>
            </p:nvSpPr>
            <p:spPr bwMode="auto">
              <a:xfrm>
                <a:off x="3851275" y="2565400"/>
                <a:ext cx="71438" cy="21590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3" name="Oval 24"/>
              <p:cNvSpPr>
                <a:spLocks noChangeArrowheads="1"/>
              </p:cNvSpPr>
              <p:nvPr/>
            </p:nvSpPr>
            <p:spPr bwMode="auto">
              <a:xfrm>
                <a:off x="4067175" y="1484313"/>
                <a:ext cx="73025" cy="2230437"/>
              </a:xfrm>
              <a:prstGeom prst="ellipse">
                <a:avLst/>
              </a:prstGeom>
              <a:solidFill>
                <a:srgbClr val="3399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8224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32656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Светофоры бывают трёхцветные и двухцветные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Трёхцветные светофоры помогают пешеходам и водителям, а двухцветные только для пешеходов.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маро\Downloads\светофор перехо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381642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аро\Downloads\светофор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6"/>
            <a:ext cx="3857881" cy="451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84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0393" y="510962"/>
            <a:ext cx="820891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 познакомимся с сигналами светофора и их значением. На дорогах стоит светофор и с пешеходом ведёт разговор.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Что же они нам говорят?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 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 говорит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«Стой! Опасно! Путь Закрыт!»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Рисунок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573065"/>
            <a:ext cx="1928813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 7"/>
          <p:cNvSpPr/>
          <p:nvPr/>
        </p:nvSpPr>
        <p:spPr>
          <a:xfrm>
            <a:off x="3748757" y="2464594"/>
            <a:ext cx="1214437" cy="10715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66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04120" y="4725144"/>
            <a:ext cx="5076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     </a:t>
            </a:r>
            <a:r>
              <a:rPr lang="ru-RU" b="1" dirty="0"/>
              <a:t>  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Если свет зажегся красный,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двигаться опасно,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53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41 -0.00625 L -0.45157 0.0777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0" y="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" y="1058441"/>
            <a:ext cx="2071687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/>
          <p:cNvSpPr/>
          <p:nvPr/>
        </p:nvSpPr>
        <p:spPr>
          <a:xfrm>
            <a:off x="3419872" y="2060848"/>
            <a:ext cx="1200150" cy="10715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71600" y="253439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Жёлтый</a:t>
            </a:r>
            <a:r>
              <a:rPr lang="ru-RU" dirty="0" smtClean="0"/>
              <a:t>  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 нам говорит.</a:t>
            </a:r>
          </a:p>
          <a:p>
            <a:pPr algn="ctr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63888" y="1042093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Объявляет вам заранее - Перехода больше нет! «Не спешите, посмотрите,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меня.»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19872" y="342998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         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Желтый свет – предупрежденье: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 Жди сигнала для движенья.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74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46 0.02523 L -0.404 0.23519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1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714500"/>
            <a:ext cx="192881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/>
          <p:cNvSpPr/>
          <p:nvPr/>
        </p:nvSpPr>
        <p:spPr>
          <a:xfrm>
            <a:off x="3419872" y="2250281"/>
            <a:ext cx="1128712" cy="1071563"/>
          </a:xfrm>
          <a:prstGeom prst="ellipse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33CC3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96256" y="541178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 зелёный говорит нам.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71923" y="451731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     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 Свет зеленый говорит: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 «Проходите, путь открыт!»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5776" y="1156079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теперь идите смело Пешеходам путь открыт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66314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L -0.41945 0.372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00" y="1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332656"/>
            <a:ext cx="806489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Игра: «Как я запомнил сигналы светофора?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по три кружочка красного, жёлтого и зелёного цвета.)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будьте внимательны во время игры, потому что победит тот, кто не допустит ошибок. Когда покажу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 все ведут себя тихо.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жёлтый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хлопают в ладоши.  Когда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зелёный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топают ногами.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красный – молчим желтый – хлопаем зеленый – топаем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10203"/>
            <a:ext cx="6480720" cy="40591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3225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kazki-00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36912"/>
            <a:ext cx="626469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332656"/>
            <a:ext cx="784887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 светофор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имеет только два сигнала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(стоящий человечек) запрещает движение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елёный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(шагающий человечек) разрешает движение. 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светофор  только для пешеходов.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508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2327" y="188640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 прочитаем вместе эти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запомним их.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улице будьте внимательны, дети,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Твёрдо запомните правила эти.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осторожности помни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всегда.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4249" y="2204864"/>
            <a:ext cx="70567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  наш  добрый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и помощник. Он указывает  кому разрешается ехать, кому стоять на месте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Запомните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ребята!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Чтоб тебе помочь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 Путь пройти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опасный.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 Горит и день и ночь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Наш верный друг светофор!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851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459142" y="683924"/>
            <a:ext cx="5257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Ш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400" b="1" dirty="0">
                <a:solidFill>
                  <a:srgbClr val="F23E4F"/>
                </a:solidFill>
                <a:latin typeface="Times New Roman" pitchFamily="18" charset="0"/>
                <a:cs typeface="Times New Roman" pitchFamily="18" charset="0"/>
              </a:rPr>
              <a:t>КРАСНЫЙ </a:t>
            </a:r>
            <a:r>
              <a:rPr lang="ru-RU" sz="2400" b="1" dirty="0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свет горит, значит</a:t>
            </a:r>
            <a:br>
              <a:rPr lang="ru-RU" sz="2400" b="1" dirty="0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224CC2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dirty="0">
                <a:solidFill>
                  <a:srgbClr val="F23E4F"/>
                </a:solidFill>
                <a:latin typeface="Times New Roman" pitchFamily="18" charset="0"/>
                <a:cs typeface="Times New Roman" pitchFamily="18" charset="0"/>
              </a:rPr>
              <a:t>«ПЕРЕХОД ЗАКРЫТ»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95288" y="2781300"/>
            <a:ext cx="554513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Ш"/>
            </a:pPr>
            <a:r>
              <a:rPr lang="ru-RU" sz="2400" b="1" i="1" dirty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ЖЁЛТЫЙ   </a:t>
            </a:r>
            <a:r>
              <a:rPr lang="ru-RU" sz="24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говорит все нам:</a:t>
            </a:r>
            <a:endParaRPr lang="ru-RU" sz="2400" b="1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400" b="1" dirty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«ПРИГОТОВЬТЕСЬ К</a:t>
            </a:r>
            <a:r>
              <a:rPr lang="en-US" sz="2400" b="1" dirty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ru-RU" sz="2400" b="1" dirty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ПЕРЕХОДУ</a:t>
            </a:r>
            <a:r>
              <a:rPr lang="ru-RU" sz="2400" b="1" i="1" dirty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419475" y="5373688"/>
            <a:ext cx="55451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Ш"/>
            </a:pPr>
            <a:r>
              <a:rPr lang="ru-RU" sz="2000" b="1" dirty="0"/>
              <a:t> </a:t>
            </a:r>
            <a:r>
              <a:rPr lang="ru-RU" sz="24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Свет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ЗЕЛЁНЫЙ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приглашает,     </a:t>
            </a:r>
            <a:br>
              <a:rPr lang="ru-RU" sz="24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                             всем идти он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РАЗРЕШАЕТ </a:t>
            </a:r>
            <a:r>
              <a:rPr lang="ru-RU" sz="2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grpSp>
        <p:nvGrpSpPr>
          <p:cNvPr id="18443" name="Group 11"/>
          <p:cNvGrpSpPr>
            <a:grpSpLocks/>
          </p:cNvGrpSpPr>
          <p:nvPr/>
        </p:nvGrpSpPr>
        <p:grpSpPr bwMode="auto">
          <a:xfrm>
            <a:off x="179389" y="548679"/>
            <a:ext cx="3240086" cy="2083395"/>
            <a:chOff x="113" y="119"/>
            <a:chExt cx="1950" cy="1539"/>
          </a:xfrm>
        </p:grpSpPr>
        <p:pic>
          <p:nvPicPr>
            <p:cNvPr id="2" name="Picture 2" descr="Untitled-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3" y="119"/>
              <a:ext cx="1950" cy="1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8" descr="Картинка 4 из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119"/>
              <a:ext cx="272" cy="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45" name="Group 13"/>
          <p:cNvGrpSpPr>
            <a:grpSpLocks/>
          </p:cNvGrpSpPr>
          <p:nvPr/>
        </p:nvGrpSpPr>
        <p:grpSpPr bwMode="auto">
          <a:xfrm>
            <a:off x="388937" y="3861047"/>
            <a:ext cx="2676525" cy="2720337"/>
            <a:chOff x="113" y="2251"/>
            <a:chExt cx="1822" cy="1951"/>
          </a:xfrm>
        </p:grpSpPr>
        <p:pic>
          <p:nvPicPr>
            <p:cNvPr id="18442" name="Picture 4" descr="Untitled-2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3" y="2466"/>
              <a:ext cx="1822" cy="1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9" descr="Картинка 4 из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251"/>
              <a:ext cx="163" cy="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44" name="Group 12"/>
          <p:cNvGrpSpPr>
            <a:grpSpLocks/>
          </p:cNvGrpSpPr>
          <p:nvPr/>
        </p:nvGrpSpPr>
        <p:grpSpPr bwMode="auto">
          <a:xfrm>
            <a:off x="5940425" y="2086769"/>
            <a:ext cx="3024188" cy="2827337"/>
            <a:chOff x="3742" y="1071"/>
            <a:chExt cx="1905" cy="1872"/>
          </a:xfrm>
        </p:grpSpPr>
        <p:pic>
          <p:nvPicPr>
            <p:cNvPr id="18440" name="Picture 3" descr="Untitled-2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42" y="1162"/>
              <a:ext cx="1905" cy="1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1" name="Picture 10" descr="Картинка 4 из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32" y="1071"/>
              <a:ext cx="199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737461445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/>
      <p:bldP spid="102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5084" y="1268760"/>
            <a:ext cx="70567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знать каждый человек, чтобы на дороге не случилась беда?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Правила дорожного движения.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Таблицу умножения.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Алфавит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6534" y="312863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каком сигнале светофора можно переходить улицу?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при красном;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при желтом;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при зеленом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6534" y="4629329"/>
            <a:ext cx="62815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3.У светофора три цвета: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белый, желтый, красный;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зеленый, желтый, красный;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синий, желтый, красный.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548680"/>
            <a:ext cx="6956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Подумайте и ответьте на тесты. Надо из трёх ответов выбрать один правильный.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746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648" y="418487"/>
            <a:ext cx="642060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1.О чём мы сегодня говорили?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Какие бывают светофоры?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3.Назовите цвета светофора.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Зачем нужны светофоры?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Как мы можем назвать наше занятие?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много узнали о светофоре, и это вам будет нужно в жизни. Соблюдайте правила дорожного движения. Берегите своё здоровье.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0271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</TotalTime>
  <Words>563</Words>
  <Application>Microsoft Office PowerPoint</Application>
  <PresentationFormat>Экран (4:3)</PresentationFormat>
  <Paragraphs>89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маро</dc:creator>
  <cp:lastModifiedBy>1</cp:lastModifiedBy>
  <cp:revision>31</cp:revision>
  <dcterms:created xsi:type="dcterms:W3CDTF">2014-01-17T14:09:08Z</dcterms:created>
  <dcterms:modified xsi:type="dcterms:W3CDTF">2014-01-23T09:25:38Z</dcterms:modified>
</cp:coreProperties>
</file>